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tmp" ContentType="image/p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54" d="100"/>
          <a:sy n="54" d="100"/>
        </p:scale>
        <p:origin x="84" y="6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3CB7513-4EF3-76FA-01CF-652C5E1A6E5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E083A0D6-0A88-6154-8A12-E904260B897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948F38FA-366F-EE86-7CF6-6802BE9997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64007-17E6-48C4-9FB7-629864398B94}" type="datetimeFigureOut">
              <a:rPr lang="fr-FR" smtClean="0"/>
              <a:t>03/04/2023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6B375549-AEA1-2007-60C7-28B58828AD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19D490F-B860-92A9-4FD5-9CCCE22305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5C475E-DA13-427C-B427-05964C46D4F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956777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C50A9B7-0504-F27C-1708-E613D57863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4E138ACF-60CD-61CF-EE88-BDDCDB8CB4F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50D357AA-3043-1119-E290-BCD9853AF5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64007-17E6-48C4-9FB7-629864398B94}" type="datetimeFigureOut">
              <a:rPr lang="fr-FR" smtClean="0"/>
              <a:t>03/04/2023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F0E5AF74-5212-587E-1E58-1DE83C8AD9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D8DACCD-95A2-B585-75A5-ABE54629AF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5C475E-DA13-427C-B427-05964C46D4F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148560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3879EC9F-F0B7-557D-0CF5-2229EBC819B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D7E5CB5C-198F-2066-D8D7-EF576AF07A4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91C2EBB4-0C2A-016C-67D8-F2E73F753F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64007-17E6-48C4-9FB7-629864398B94}" type="datetimeFigureOut">
              <a:rPr lang="fr-FR" smtClean="0"/>
              <a:t>03/04/2023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4066368-7A6E-67D1-7725-8D54362256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8A0E7D9-D3EE-B65F-CC33-830E337FD2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5C475E-DA13-427C-B427-05964C46D4F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391499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5F714E0-5BFA-3781-40E8-BFE650F5A1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1CC7B01A-C54C-00D2-0415-E1A6367CFDB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9D6689AE-B20C-B216-3945-DB7F942769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64007-17E6-48C4-9FB7-629864398B94}" type="datetimeFigureOut">
              <a:rPr lang="fr-FR" smtClean="0"/>
              <a:t>03/04/2023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C1EB4DA7-C0E7-7B5F-D573-306F0EECCC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AC6FF285-E384-FAAD-2103-2E6B33F9E3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5C475E-DA13-427C-B427-05964C46D4F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177107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2174D10-33D0-D175-7E5A-1F40A78EFB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AB3DE197-8178-791E-3C6E-1880731CE0E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F9A5D27D-D43D-A252-F125-21C3F53452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64007-17E6-48C4-9FB7-629864398B94}" type="datetimeFigureOut">
              <a:rPr lang="fr-FR" smtClean="0"/>
              <a:t>03/04/2023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018CC5B9-44D7-294F-2117-7D85EA1C3B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11F8058-6409-2C76-783C-D4990A5C9E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5C475E-DA13-427C-B427-05964C46D4F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281401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D927C2-7803-4DED-A863-E4CD861630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C584BD3-1425-E173-2C6B-437B053061A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CA787DE6-A7AB-18F0-2782-3BCB6D9C2B4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97CE5B14-96A7-77A4-3003-8853F4AE65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64007-17E6-48C4-9FB7-629864398B94}" type="datetimeFigureOut">
              <a:rPr lang="fr-FR" smtClean="0"/>
              <a:t>03/04/2023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432FE641-9FB0-6A09-A86F-0BEB7CD8E2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FEE34A46-9C19-11ED-7D70-C66A4AFE51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5C475E-DA13-427C-B427-05964C46D4F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75268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8707DA-7681-E458-7780-A7FDF8434C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0E39EDB-7D38-A3AC-CF33-AC76A8CBC45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492D6F22-70BB-DAA9-D442-ABB210683C2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772E2E28-0748-C423-7759-0EF86974875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62D0B44C-4F67-8770-58CF-5098B8FA01B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24CDEC51-F50E-B546-E641-2D03F5ACFF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64007-17E6-48C4-9FB7-629864398B94}" type="datetimeFigureOut">
              <a:rPr lang="fr-FR" smtClean="0"/>
              <a:t>03/04/2023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6E20D0A4-80A2-BCF7-773D-9A4624AF34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0F814FBC-1E79-F4F7-9588-43F4B967E9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5C475E-DA13-427C-B427-05964C46D4F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127209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3E562F8-DDDE-7EFD-F838-3BD2A3E3E2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AA763918-6026-9F41-BA85-67E686F4CA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64007-17E6-48C4-9FB7-629864398B94}" type="datetimeFigureOut">
              <a:rPr lang="fr-FR" smtClean="0"/>
              <a:t>03/04/2023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2979B54E-3F24-D3A4-54DA-229C2F84FF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4EB2CA3-06A4-5B3B-43A6-9711ED5738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5C475E-DA13-427C-B427-05964C46D4F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379717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857C972E-B949-03B0-7856-6DB1651396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64007-17E6-48C4-9FB7-629864398B94}" type="datetimeFigureOut">
              <a:rPr lang="fr-FR" smtClean="0"/>
              <a:t>03/04/2023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5950F573-36EC-0782-B11C-DDC89E068B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FC73D4F8-FFBB-AE98-A125-5E95A2D657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5C475E-DA13-427C-B427-05964C46D4F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079373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B81383C-B8DC-0312-1951-0B6F0E5523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74B10093-A69F-B2E3-28C7-2516DF8216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44577C7-A781-A4FF-31A3-4698E98D178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DC1B1728-568A-788E-D2D8-9F82A0B550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64007-17E6-48C4-9FB7-629864398B94}" type="datetimeFigureOut">
              <a:rPr lang="fr-FR" smtClean="0"/>
              <a:t>03/04/2023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C0DCBBF-31CC-6669-A4A2-EDAEEEF5FB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8F35F961-12FC-793D-0EC3-20F8F83FC1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5C475E-DA13-427C-B427-05964C46D4F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089069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2B6663E-2E5C-3859-050F-BBF1DEA881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9392D095-D437-DBE5-E615-EA9D1B18398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A002A5E3-361B-4E24-06F1-036C5CB095A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8E1C162F-F9A7-5ACE-9C49-CD9FDB22FA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64007-17E6-48C4-9FB7-629864398B94}" type="datetimeFigureOut">
              <a:rPr lang="fr-FR" smtClean="0"/>
              <a:t>03/04/2023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C936B19D-2D1D-E06D-10E9-87838062DA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8FAB5713-347E-EB9B-B04B-857817D0E0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5C475E-DA13-427C-B427-05964C46D4F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317573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72399B1C-00F3-0177-6791-C1B79695F6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6D935DA-2B6E-B36C-D17A-3565B1EED13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4513B42-9DBC-AF4B-70AF-C4073326784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E64007-17E6-48C4-9FB7-629864398B94}" type="datetimeFigureOut">
              <a:rPr lang="fr-FR" smtClean="0"/>
              <a:t>03/04/2023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609ABE49-8760-FEBE-A33F-D6C1D7A2B10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A55AB880-D24F-EE9D-BD41-B609B72097B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5C475E-DA13-427C-B427-05964C46D4F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68041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mp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mp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tmp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tmp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tmp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tmp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tmp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AB8C311F-7253-4AED-9701-7FC0708C41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2384209-CB15-4CDF-9D31-C44FD9A3F20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2666617" y="-2666188"/>
            <a:ext cx="6858000" cy="12191233"/>
          </a:xfrm>
          <a:prstGeom prst="rect">
            <a:avLst/>
          </a:prstGeom>
          <a:gradFill>
            <a:gsLst>
              <a:gs pos="8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lin ang="12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2633B3B5-CC90-43F0-8714-D31D1F3F020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-2311" y="0"/>
            <a:ext cx="9070846" cy="6857572"/>
          </a:xfrm>
          <a:prstGeom prst="rect">
            <a:avLst/>
          </a:prstGeom>
          <a:gradFill>
            <a:gsLst>
              <a:gs pos="8000">
                <a:srgbClr val="000000">
                  <a:alpha val="52000"/>
                </a:srgbClr>
              </a:gs>
              <a:gs pos="100000">
                <a:schemeClr val="accent1"/>
              </a:gs>
            </a:gsLst>
            <a:lin ang="4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A8D57A06-A426-446D-B02C-A2DC6B62E45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3649491" y="-1685840"/>
            <a:ext cx="4894564" cy="12193546"/>
          </a:xfrm>
          <a:prstGeom prst="rect">
            <a:avLst/>
          </a:prstGeom>
          <a:gradFill>
            <a:gsLst>
              <a:gs pos="0">
                <a:schemeClr val="accent5">
                  <a:lumMod val="60000"/>
                  <a:lumOff val="40000"/>
                  <a:alpha val="0"/>
                </a:schemeClr>
              </a:gs>
              <a:gs pos="100000">
                <a:srgbClr val="000000">
                  <a:alpha val="46000"/>
                </a:srgb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Image 2" descr="Une image contenant diagramme&#10;&#10;Description générée automatiquement">
            <a:extLst>
              <a:ext uri="{FF2B5EF4-FFF2-40B4-BE49-F238E27FC236}">
                <a16:creationId xmlns:a16="http://schemas.microsoft.com/office/drawing/2014/main" id="{7570A3E8-1CC5-003E-475C-D6F9B96E892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721"/>
          <a:stretch/>
        </p:blipFill>
        <p:spPr>
          <a:xfrm>
            <a:off x="457200" y="457200"/>
            <a:ext cx="11277600" cy="5943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9397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ED55A19D-297C-4231-AD1F-08EF9B4AA8F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BAB6C56-3D38-4923-996E-BD474BBB91E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244600" y="662169"/>
            <a:ext cx="10289033" cy="5694181"/>
          </a:xfrm>
          <a:prstGeom prst="rect">
            <a:avLst/>
          </a:prstGeom>
          <a:solidFill>
            <a:srgbClr val="FFFFFF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20CD21DB-082D-417D-A5AB-FC838AF9D94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244600" y="662169"/>
            <a:ext cx="10289033" cy="5694181"/>
          </a:xfrm>
          <a:prstGeom prst="rect">
            <a:avLst/>
          </a:prstGeom>
          <a:solidFill>
            <a:schemeClr val="accent6">
              <a:alpha val="30000"/>
            </a:schemeClr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Image 2" descr="Une image contenant diagramme&#10;&#10;Description générée automatiquement">
            <a:extLst>
              <a:ext uri="{FF2B5EF4-FFF2-40B4-BE49-F238E27FC236}">
                <a16:creationId xmlns:a16="http://schemas.microsoft.com/office/drawing/2014/main" id="{B251B99B-4714-39A8-37F8-09103074D5A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334" b="1"/>
          <a:stretch/>
        </p:blipFill>
        <p:spPr>
          <a:xfrm>
            <a:off x="838200" y="233807"/>
            <a:ext cx="10468866" cy="5888737"/>
          </a:xfrm>
          <a:prstGeom prst="rect">
            <a:avLst/>
          </a:prstGeom>
          <a:ln w="28575">
            <a:solidFill>
              <a:schemeClr val="bg1"/>
            </a:solidFill>
          </a:ln>
        </p:spPr>
      </p:pic>
    </p:spTree>
    <p:extLst>
      <p:ext uri="{BB962C8B-B14F-4D97-AF65-F5344CB8AC3E}">
        <p14:creationId xmlns:p14="http://schemas.microsoft.com/office/powerpoint/2010/main" val="33806025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3" name="Image 2" descr="Une image contenant diagramme&#10;&#10;Description générée automatiquement">
            <a:extLst>
              <a:ext uri="{FF2B5EF4-FFF2-40B4-BE49-F238E27FC236}">
                <a16:creationId xmlns:a16="http://schemas.microsoft.com/office/drawing/2014/main" id="{D9CF00BF-3629-5D0E-BA63-860B0AE9D10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71" r="1" b="1"/>
          <a:stretch/>
        </p:blipFill>
        <p:spPr>
          <a:xfrm>
            <a:off x="20" y="1282"/>
            <a:ext cx="12191980" cy="6856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31556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3" name="Image 2" descr="Une image contenant diagramme, schématique&#10;&#10;Description générée automatiquement">
            <a:extLst>
              <a:ext uri="{FF2B5EF4-FFF2-40B4-BE49-F238E27FC236}">
                <a16:creationId xmlns:a16="http://schemas.microsoft.com/office/drawing/2014/main" id="{D8AED778-8B0D-2577-7F27-C7AF9EF2EC2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91" r="269"/>
          <a:stretch/>
        </p:blipFill>
        <p:spPr>
          <a:xfrm>
            <a:off x="20" y="1282"/>
            <a:ext cx="12191980" cy="6856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62816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3" name="Image 2" descr="Une image contenant texte&#10;&#10;Description générée automatiquement">
            <a:extLst>
              <a:ext uri="{FF2B5EF4-FFF2-40B4-BE49-F238E27FC236}">
                <a16:creationId xmlns:a16="http://schemas.microsoft.com/office/drawing/2014/main" id="{3C855F6C-BA98-3340-7028-4149C7797B6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93" r="1" b="1"/>
          <a:stretch/>
        </p:blipFill>
        <p:spPr>
          <a:xfrm>
            <a:off x="20" y="1282"/>
            <a:ext cx="12191980" cy="6856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812889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32BC26D8-82FB-445E-AA49-62A77D7C1E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292D5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B44330D-EA18-4254-AA95-EB49948539B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7012" y="480060"/>
            <a:ext cx="11237976" cy="589788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Image 4" descr="Une image contenant texte&#10;&#10;Description générée automatiquement">
            <a:extLst>
              <a:ext uri="{FF2B5EF4-FFF2-40B4-BE49-F238E27FC236}">
                <a16:creationId xmlns:a16="http://schemas.microsoft.com/office/drawing/2014/main" id="{BD36511C-34DB-4F47-A349-A7CD7EE18A4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7021" y="643467"/>
            <a:ext cx="10037957" cy="55710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966272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32BC26D8-82FB-445E-AA49-62A77D7C1E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2F68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CB44330D-EA18-4254-AA95-EB49948539B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7012" y="480060"/>
            <a:ext cx="11237976" cy="589788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01D87886-1033-1F9B-6479-AB314F379D4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1393" y="643467"/>
            <a:ext cx="10129213" cy="55710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2714590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0</Words>
  <Application>Microsoft Office PowerPoint</Application>
  <PresentationFormat>Grand écran</PresentationFormat>
  <Paragraphs>0</Paragraphs>
  <Slides>7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Najib.Leknizi</dc:creator>
  <cp:lastModifiedBy>Najib.Leknizi</cp:lastModifiedBy>
  <cp:revision>1</cp:revision>
  <dcterms:created xsi:type="dcterms:W3CDTF">2023-04-03T17:59:49Z</dcterms:created>
  <dcterms:modified xsi:type="dcterms:W3CDTF">2023-04-03T18:11:49Z</dcterms:modified>
</cp:coreProperties>
</file>